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7998-51CA-45A6-BEDD-8EA0795EAC3F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60B2C-DC99-43B4-9A37-1F5E097EC3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7998-51CA-45A6-BEDD-8EA0795EAC3F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60B2C-DC99-43B4-9A37-1F5E097EC3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7998-51CA-45A6-BEDD-8EA0795EAC3F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60B2C-DC99-43B4-9A37-1F5E097EC3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7998-51CA-45A6-BEDD-8EA0795EAC3F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60B2C-DC99-43B4-9A37-1F5E097EC3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7998-51CA-45A6-BEDD-8EA0795EAC3F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60B2C-DC99-43B4-9A37-1F5E097EC3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7998-51CA-45A6-BEDD-8EA0795EAC3F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60B2C-DC99-43B4-9A37-1F5E097EC3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7998-51CA-45A6-BEDD-8EA0795EAC3F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60B2C-DC99-43B4-9A37-1F5E097EC3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7998-51CA-45A6-BEDD-8EA0795EAC3F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60B2C-DC99-43B4-9A37-1F5E097EC3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7998-51CA-45A6-BEDD-8EA0795EAC3F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60B2C-DC99-43B4-9A37-1F5E097EC3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7998-51CA-45A6-BEDD-8EA0795EAC3F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60B2C-DC99-43B4-9A37-1F5E097EC3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E7998-51CA-45A6-BEDD-8EA0795EAC3F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60B2C-DC99-43B4-9A37-1F5E097EC35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E7998-51CA-45A6-BEDD-8EA0795EAC3F}" type="datetimeFigureOut">
              <a:rPr lang="en-US" smtClean="0"/>
              <a:t>9/9/2013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60B2C-DC99-43B4-9A37-1F5E097EC35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/>
                        <a:t>Wonderful</a:t>
                      </a:r>
                      <a:endParaRPr lang="en-US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When something very,</a:t>
                      </a:r>
                      <a:r>
                        <a:rPr lang="en-US" sz="2800" baseline="0" dirty="0" smtClean="0"/>
                        <a:t> very good.</a:t>
                      </a:r>
                      <a:endParaRPr lang="en-US" sz="28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/>
                        <a:t>Noises</a:t>
                      </a:r>
                      <a:endParaRPr lang="en-US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Sounds</a:t>
                      </a:r>
                      <a:r>
                        <a:rPr lang="en-US" sz="2800" baseline="0" dirty="0" smtClean="0"/>
                        <a:t> that you hear.</a:t>
                      </a:r>
                      <a:endParaRPr lang="en-US" sz="28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/>
                        <a:t>Quiet</a:t>
                      </a:r>
                      <a:endParaRPr lang="en-US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To</a:t>
                      </a:r>
                      <a:r>
                        <a:rPr lang="en-US" sz="2800" baseline="0" dirty="0" smtClean="0"/>
                        <a:t> make very little or no sound at all. </a:t>
                      </a:r>
                      <a:endParaRPr lang="en-US" sz="2800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/>
                        <a:t>Sprinkled</a:t>
                      </a:r>
                      <a:endParaRPr lang="en-US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have scatter small pieces or drops of something.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2362199" cy="1591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752600"/>
            <a:ext cx="1600200" cy="153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505200"/>
            <a:ext cx="1295400" cy="139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5410200"/>
            <a:ext cx="21621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/>
                        <a:t>Share</a:t>
                      </a:r>
                      <a:endParaRPr lang="en-US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show to others or participate</a:t>
                      </a:r>
                      <a:r>
                        <a:rPr lang="en-US" sz="2800" baseline="0" dirty="0" smtClean="0"/>
                        <a:t> in something.</a:t>
                      </a:r>
                      <a:endParaRPr lang="en-US" sz="2800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/>
                        <a:t>Noticed</a:t>
                      </a:r>
                      <a:endParaRPr lang="en-US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You saw</a:t>
                      </a:r>
                      <a:r>
                        <a:rPr lang="en-US" sz="2800" baseline="0" dirty="0" smtClean="0"/>
                        <a:t>, you felt it, or you noticed it.</a:t>
                      </a:r>
                      <a:endParaRPr lang="en-US" sz="2800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/>
                        <a:t>Bursting</a:t>
                      </a:r>
                      <a:endParaRPr lang="en-US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Full</a:t>
                      </a:r>
                      <a:r>
                        <a:rPr lang="en-US" sz="2800" baseline="0" dirty="0" smtClean="0"/>
                        <a:t> ready to break apart or open suddenly.</a:t>
                      </a:r>
                      <a:endParaRPr lang="en-US" sz="2800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/>
                        <a:t>Suddenly</a:t>
                      </a:r>
                      <a:endParaRPr lang="en-US" sz="4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To happen, </a:t>
                      </a:r>
                      <a:r>
                        <a:rPr lang="en-US" sz="2800" baseline="0" dirty="0" smtClean="0"/>
                        <a:t>quickly without warning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"/>
            <a:ext cx="1776919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905000"/>
            <a:ext cx="1601371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3505200"/>
            <a:ext cx="1676400" cy="156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5305425"/>
            <a:ext cx="1911849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76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Dowell</cp:lastModifiedBy>
  <cp:revision>6</cp:revision>
  <dcterms:created xsi:type="dcterms:W3CDTF">2013-09-09T12:05:44Z</dcterms:created>
  <dcterms:modified xsi:type="dcterms:W3CDTF">2013-09-09T17:17:26Z</dcterms:modified>
</cp:coreProperties>
</file>